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62" r:id="rId3"/>
    <p:sldId id="258" r:id="rId4"/>
    <p:sldId id="256" r:id="rId5"/>
    <p:sldId id="260" r:id="rId6"/>
    <p:sldId id="263" r:id="rId7"/>
    <p:sldId id="265" r:id="rId8"/>
    <p:sldId id="293" r:id="rId9"/>
    <p:sldId id="266" r:id="rId10"/>
    <p:sldId id="268" r:id="rId11"/>
    <p:sldId id="270" r:id="rId12"/>
    <p:sldId id="272" r:id="rId13"/>
    <p:sldId id="274" r:id="rId14"/>
    <p:sldId id="275" r:id="rId15"/>
    <p:sldId id="276" r:id="rId16"/>
    <p:sldId id="273" r:id="rId17"/>
    <p:sldId id="287" r:id="rId18"/>
    <p:sldId id="278" r:id="rId19"/>
    <p:sldId id="279" r:id="rId20"/>
    <p:sldId id="280" r:id="rId21"/>
    <p:sldId id="281" r:id="rId22"/>
    <p:sldId id="282" r:id="rId23"/>
    <p:sldId id="284" r:id="rId24"/>
    <p:sldId id="292" r:id="rId25"/>
    <p:sldId id="294" r:id="rId26"/>
    <p:sldId id="291" r:id="rId27"/>
    <p:sldId id="25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378" autoAdjust="0"/>
  </p:normalViewPr>
  <p:slideViewPr>
    <p:cSldViewPr>
      <p:cViewPr varScale="1">
        <p:scale>
          <a:sx n="74" d="100"/>
          <a:sy n="74" d="100"/>
        </p:scale>
        <p:origin x="-142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C36A3-EC2B-41AA-A68A-B0D1CEEC0D7D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2F623-2B06-4797-9F74-06847DB9354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67CBA-ECE9-4BF0-BDD7-206E0D18C3E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0215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67CBA-ECE9-4BF0-BDD7-206E0D18C3E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0215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67CBA-ECE9-4BF0-BDD7-206E0D18C3E1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0215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67CBA-ECE9-4BF0-BDD7-206E0D18C3E1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0215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67CBA-ECE9-4BF0-BDD7-206E0D18C3E1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0215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67CBA-ECE9-4BF0-BDD7-206E0D18C3E1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0215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67CBA-ECE9-4BF0-BDD7-206E0D18C3E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0215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67CBA-ECE9-4BF0-BDD7-206E0D18C3E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0215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67CBA-ECE9-4BF0-BDD7-206E0D18C3E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0215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67CBA-ECE9-4BF0-BDD7-206E0D18C3E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0215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67CBA-ECE9-4BF0-BDD7-206E0D18C3E1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0215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67CBA-ECE9-4BF0-BDD7-206E0D18C3E1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0215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67CBA-ECE9-4BF0-BDD7-206E0D18C3E1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0215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67CBA-ECE9-4BF0-BDD7-206E0D18C3E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0215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6.gif"/><Relationship Id="rId5" Type="http://schemas.openxmlformats.org/officeDocument/2006/relationships/image" Target="../media/image15.png"/><Relationship Id="rId10" Type="http://schemas.openxmlformats.org/officeDocument/2006/relationships/image" Target="../media/image25.wmf"/><Relationship Id="rId4" Type="http://schemas.openxmlformats.org/officeDocument/2006/relationships/image" Target="../media/image14.png"/><Relationship Id="rId9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6.gif"/><Relationship Id="rId4" Type="http://schemas.openxmlformats.org/officeDocument/2006/relationships/image" Target="../media/image14.png"/><Relationship Id="rId9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31.gif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30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6.gif"/><Relationship Id="rId5" Type="http://schemas.openxmlformats.org/officeDocument/2006/relationships/image" Target="../media/image15.png"/><Relationship Id="rId15" Type="http://schemas.openxmlformats.org/officeDocument/2006/relationships/image" Target="../media/image33.gif"/><Relationship Id="rId10" Type="http://schemas.openxmlformats.org/officeDocument/2006/relationships/image" Target="../media/image29.gif"/><Relationship Id="rId4" Type="http://schemas.openxmlformats.org/officeDocument/2006/relationships/image" Target="../media/image14.png"/><Relationship Id="rId9" Type="http://schemas.openxmlformats.org/officeDocument/2006/relationships/image" Target="../media/image28.gif"/><Relationship Id="rId14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8.jpeg"/><Relationship Id="rId5" Type="http://schemas.openxmlformats.org/officeDocument/2006/relationships/image" Target="../media/image15.png"/><Relationship Id="rId10" Type="http://schemas.openxmlformats.org/officeDocument/2006/relationships/image" Target="../media/image37.jpeg"/><Relationship Id="rId4" Type="http://schemas.openxmlformats.org/officeDocument/2006/relationships/image" Target="../media/image14.pn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42.jpeg"/><Relationship Id="rId4" Type="http://schemas.openxmlformats.org/officeDocument/2006/relationships/image" Target="../media/image14.png"/><Relationship Id="rId9" Type="http://schemas.openxmlformats.org/officeDocument/2006/relationships/image" Target="../media/image4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45.gif"/><Relationship Id="rId4" Type="http://schemas.openxmlformats.org/officeDocument/2006/relationships/image" Target="../media/image14.png"/><Relationship Id="rId9" Type="http://schemas.openxmlformats.org/officeDocument/2006/relationships/image" Target="../media/image4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2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gif"/><Relationship Id="rId4" Type="http://schemas.openxmlformats.org/officeDocument/2006/relationships/image" Target="../media/image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3;&#1077;&#1083;&#1103;\Desktop\&#1087;&#1086;&#1089;&#1074;&#1103;&#1097;&#1077;&#1085;&#1080;&#1077;%20&#1082;&#1072;&#1090;&#1103;\&#1087;&#1088;&#1072;&#1079;&#1076;&#1085;&#1080;&#1082;%20&#1055;&#1086;&#1089;&#1074;&#1103;&#1097;&#1077;&#1085;&#1080;&#1077;%20&#1074;%20&#1087;&#1077;&#1088;&#1074;&#1086;&#1082;&#1083;&#1072;&#1089;&#1089;&#1085;&#1080;&#1082;&#1080;\029%20&#1043;&#1086;&#1083;&#1091;&#1073;&#1086;&#1081;%20&#1074;&#1072;&#1075;&#1086;&#1085;.mp3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3;&#1077;&#1083;&#1103;\Desktop\&#1087;&#1086;&#1089;&#1074;&#1103;&#1097;&#1077;&#1085;&#1080;&#1077;%20&#1082;&#1072;&#1090;&#1103;\&#1087;&#1088;&#1072;&#1079;&#1076;&#1085;&#1080;&#1082;%20&#1055;&#1086;&#1089;&#1074;&#1103;&#1097;&#1077;&#1085;&#1080;&#1077;%20&#1074;%20&#1087;&#1077;&#1088;&#1074;&#1086;&#1082;&#1083;&#1072;&#1089;&#1089;&#1085;&#1080;&#1082;&#1080;\029%20&#1043;&#1086;&#1083;&#1091;&#1073;&#1086;&#1081;%20&#1074;&#1072;&#1075;&#1086;&#1085;.mp3" TargetMode="External"/><Relationship Id="rId6" Type="http://schemas.openxmlformats.org/officeDocument/2006/relationships/image" Target="../media/image2.gif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Неля\Desktop\добро и зло\IMG_20161009_145702_0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Картинки по запросу &quot;осеннее солнце гифки&quot;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4246" y="-191729"/>
            <a:ext cx="2533650" cy="2609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lum brigh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16200000">
            <a:off x="1577027" y="-776828"/>
            <a:ext cx="6102323" cy="832128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9926524">
            <a:off x="-599550" y="4806174"/>
            <a:ext cx="2469939" cy="32576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972978">
            <a:off x="-551813" y="-1136658"/>
            <a:ext cx="2374464" cy="31316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3320648">
            <a:off x="7595468" y="4811880"/>
            <a:ext cx="2386730" cy="3147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8785481" flipH="1" flipV="1">
            <a:off x="7122496" y="-981781"/>
            <a:ext cx="2748110" cy="3624485"/>
          </a:xfrm>
          <a:prstGeom prst="rect">
            <a:avLst/>
          </a:prstGeom>
        </p:spPr>
      </p:pic>
      <p:pic>
        <p:nvPicPr>
          <p:cNvPr id="11" name="Picture 2" descr="http://icons.mysitemyway.com/wp-content/gallery/pink-jelly-icons-alphanumeric/073296-pink-jelly-icon-alphanumeric-plus-sign-simple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14942" y="3500438"/>
            <a:ext cx="2428871" cy="2428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C:\Users\пользователь\Desktop\736f44744b42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43702" y="3143248"/>
            <a:ext cx="1208443" cy="164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571604" y="1643050"/>
            <a:ext cx="62865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None/>
              <a:defRPr/>
            </a:pP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Цифру к цифре мы прибавим,</a:t>
            </a:r>
          </a:p>
          <a:p>
            <a:pPr>
              <a:buFont typeface="Arial" charset="0"/>
              <a:buNone/>
              <a:defRPr/>
            </a:pP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Между ними крестик ставим.</a:t>
            </a:r>
          </a:p>
          <a:p>
            <a:pPr>
              <a:buFont typeface="Arial" charset="0"/>
              <a:buNone/>
              <a:defRPr/>
            </a:pP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Намотай себе на ус:</a:t>
            </a:r>
          </a:p>
          <a:p>
            <a:pPr>
              <a:buFont typeface="Arial" charset="0"/>
              <a:buNone/>
              <a:defRPr/>
            </a:pP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Этот знак зовется...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5" name="Picture 14" descr="MCj03433510000[1]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2910" y="3857628"/>
            <a:ext cx="2879725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C:\Users\пользователь\Desktop\n4d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429250" y="4895478"/>
            <a:ext cx="1214452" cy="1676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3998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lum brigh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16200000">
            <a:off x="1577027" y="-776828"/>
            <a:ext cx="6102323" cy="832128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9926524">
            <a:off x="-599550" y="4806174"/>
            <a:ext cx="2469939" cy="32576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972978">
            <a:off x="-551813" y="-1136658"/>
            <a:ext cx="2374464" cy="31316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3320648">
            <a:off x="7595468" y="4811880"/>
            <a:ext cx="2386730" cy="3147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8785481" flipH="1" flipV="1">
            <a:off x="7122496" y="-981781"/>
            <a:ext cx="2748110" cy="362448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643042" y="1857364"/>
            <a:ext cx="55721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  <a:defRPr/>
            </a:pP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Из цифры вычтем мы другую,</a:t>
            </a:r>
          </a:p>
          <a:p>
            <a:pPr algn="ctr">
              <a:buFont typeface="Arial" charset="0"/>
              <a:buNone/>
              <a:defRPr/>
            </a:pP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Ставим черточку прямую.</a:t>
            </a:r>
          </a:p>
          <a:p>
            <a:pPr algn="ctr">
              <a:buFont typeface="Arial" charset="0"/>
              <a:buNone/>
              <a:defRPr/>
            </a:pP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Я тире в грамматике,</a:t>
            </a:r>
          </a:p>
          <a:p>
            <a:pPr algn="ctr">
              <a:buFont typeface="Arial" charset="0"/>
              <a:buNone/>
              <a:defRPr/>
            </a:pP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 кто ж я в математике?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2" name="Picture 2" descr="http://www.52design.com/pic/200711/20071121205132288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00694" y="4214818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C:\Users\пользователь\Desktop\736f44744b42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6578" y="2928934"/>
            <a:ext cx="1208443" cy="164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C:\Users\пользователь\Desktop\n4d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29256" y="5181229"/>
            <a:ext cx="1214452" cy="1676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3998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lum brigh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16200000">
            <a:off x="1577027" y="-776828"/>
            <a:ext cx="6102323" cy="832128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9926524">
            <a:off x="-599550" y="4806174"/>
            <a:ext cx="2469939" cy="32576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972978">
            <a:off x="-551813" y="-1136658"/>
            <a:ext cx="2374464" cy="31316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3320648">
            <a:off x="7595468" y="4811880"/>
            <a:ext cx="2386730" cy="3147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8785481" flipH="1" flipV="1">
            <a:off x="7122496" y="-981781"/>
            <a:ext cx="2748110" cy="362448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00166" y="1714488"/>
            <a:ext cx="61436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Проживают в трудной книжке</a:t>
            </a:r>
            <a:endParaRPr lang="ru-RU" sz="3600" b="1" i="1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ea typeface="Calibri" pitchFamily="34" charset="0"/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Хитроумные братишки.</a:t>
            </a:r>
            <a:endParaRPr lang="ru-RU" sz="3600" b="1" i="1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Calibri" pitchFamily="34" charset="0"/>
              </a:rPr>
              <a:t>Десять их, но братья эти</a:t>
            </a:r>
          </a:p>
          <a:p>
            <a:pPr>
              <a:spcBef>
                <a:spcPct val="0"/>
              </a:spcBef>
            </a:pP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Calibri" pitchFamily="34" charset="0"/>
              </a:rPr>
              <a:t>Сосчитают все на свете.</a:t>
            </a:r>
            <a:endParaRPr lang="ru-RU" sz="36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Monotype Corsiva" pitchFamily="66" charset="0"/>
            </a:endParaRPr>
          </a:p>
        </p:txBody>
      </p:sp>
      <p:pic>
        <p:nvPicPr>
          <p:cNvPr id="12" name="Picture 8" descr="C:\Users\пользователь\Desktop\736f44744b42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00958" y="2428868"/>
            <a:ext cx="1129135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C:\Users\пользователь\Desktop\0_3f2ba_8bf96958_S.jpg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43108" y="4071942"/>
            <a:ext cx="947737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пользователь\Desktop\44866560_arg825transy (1)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14688" y="3929063"/>
            <a:ext cx="1500187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 descr="C:\Users\пользователь\Desktop\n4d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643570" y="5162550"/>
            <a:ext cx="1500187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C:\Users\пользователь\Desktop\walking_2_hc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00034" y="3929066"/>
            <a:ext cx="1143000" cy="15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 descr="C:\Users\пользователь\Desktop\109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72198" y="3786190"/>
            <a:ext cx="8255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 descr="C:\Users\пользователь\Desktop\eyes_1_hc.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500826" y="2714620"/>
            <a:ext cx="817563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 descr="C:\Users\пользователь\Desktop\swans-o-letter.gif"/>
          <p:cNvPicPr>
            <a:picLocks noChangeAspect="1" noChangeArrowheads="1" noCrop="1"/>
          </p:cNvPicPr>
          <p:nvPr/>
        </p:nvPicPr>
        <p:blipFill>
          <a:blip r:embed="rId1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000892" y="3786190"/>
            <a:ext cx="1190625" cy="1190625"/>
          </a:xfrm>
          <a:prstGeom prst="rect">
            <a:avLst/>
          </a:prstGeom>
          <a:noFill/>
        </p:spPr>
      </p:pic>
      <p:pic>
        <p:nvPicPr>
          <p:cNvPr id="21" name="Picture 10" descr="C:\Users\пользователь\Desktop\216.gif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714876" y="3857628"/>
            <a:ext cx="9747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3998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lum brigh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16200000">
            <a:off x="1577027" y="-776828"/>
            <a:ext cx="6102323" cy="832128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9926524">
            <a:off x="-599550" y="4806174"/>
            <a:ext cx="2469939" cy="32576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972978">
            <a:off x="-551813" y="-1136658"/>
            <a:ext cx="2374464" cy="31316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3320648">
            <a:off x="7595468" y="4811880"/>
            <a:ext cx="2386730" cy="3147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8785481" flipH="1" flipV="1">
            <a:off x="7122496" y="-981781"/>
            <a:ext cx="2748110" cy="362448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71604" y="1643050"/>
            <a:ext cx="53578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Нет углов у меня,</a:t>
            </a:r>
            <a:endParaRPr lang="ru-RU" sz="3600" b="1" i="1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ea typeface="Calibri" pitchFamily="34" charset="0"/>
              <a:cs typeface="Arial" charset="0"/>
            </a:endParaRPr>
          </a:p>
          <a:p>
            <a:pPr algn="ctr">
              <a:spcBef>
                <a:spcPct val="0"/>
              </a:spcBef>
            </a:pP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И похож на блюдо я,</a:t>
            </a:r>
            <a:endParaRPr lang="ru-RU" sz="3600" b="1" i="1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cs typeface="Arial" charset="0"/>
            </a:endParaRPr>
          </a:p>
          <a:p>
            <a:pPr algn="ctr">
              <a:spcBef>
                <a:spcPct val="0"/>
              </a:spcBef>
            </a:pP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Calibri" pitchFamily="34" charset="0"/>
              </a:rPr>
              <a:t>На тарелку и на крышку,</a:t>
            </a:r>
          </a:p>
          <a:p>
            <a:pPr algn="ctr">
              <a:spcBef>
                <a:spcPct val="0"/>
              </a:spcBef>
            </a:pP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Calibri" pitchFamily="34" charset="0"/>
              </a:rPr>
              <a:t>На кольцо и колесо. </a:t>
            </a:r>
            <a:endParaRPr lang="ru-RU" sz="3600" b="1" i="1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pic>
        <p:nvPicPr>
          <p:cNvPr id="12" name="Picture 18" descr="C:\Users\пользователь\Desktop\krug-geometricheskaya-figura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333"/>
          <a:stretch>
            <a:fillRect/>
          </a:stretch>
        </p:blipFill>
        <p:spPr bwMode="auto">
          <a:xfrm>
            <a:off x="5643570" y="4500570"/>
            <a:ext cx="1857388" cy="213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http://s011.radikal.ru/i318/1011/b6/46907003878d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D7D7D7"/>
              </a:clrFrom>
              <a:clrTo>
                <a:srgbClr val="D7D7D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14625" y="5143512"/>
            <a:ext cx="1905335" cy="14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1" descr="http://im2-tub-ru.yandex.net/i?id=199222677-44-72&amp;n=21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7290" y="3714752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http://stat8.blog.ru/lr/0a116abdf074e83c9fe05856b04d320b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86050" y="4143380"/>
            <a:ext cx="1428760" cy="136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http://kazan-vsem.ru/img/shop/784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57950" y="3286124"/>
            <a:ext cx="1428737" cy="117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3998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lum brigh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16200000">
            <a:off x="1577027" y="-776828"/>
            <a:ext cx="6102323" cy="832128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9926524">
            <a:off x="-599550" y="4806174"/>
            <a:ext cx="2469939" cy="32576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972978">
            <a:off x="-551813" y="-1136658"/>
            <a:ext cx="2374464" cy="31316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3320648">
            <a:off x="7595468" y="4811880"/>
            <a:ext cx="2386730" cy="3147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8785481" flipH="1" flipV="1">
            <a:off x="7122496" y="-981781"/>
            <a:ext cx="2748110" cy="362448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286000" y="1500174"/>
            <a:ext cx="47148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Не овал я и не круг,</a:t>
            </a:r>
            <a:endParaRPr lang="ru-RU" sz="3600" b="1" i="1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ea typeface="Calibri" pitchFamily="34" charset="0"/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Треугольнику я друг,</a:t>
            </a:r>
            <a:endParaRPr lang="ru-RU" sz="3600" b="1" i="1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Calibri" pitchFamily="34" charset="0"/>
              </a:rPr>
              <a:t>Прямоугольнику я брат.</a:t>
            </a:r>
          </a:p>
          <a:p>
            <a:pPr>
              <a:spcBef>
                <a:spcPct val="0"/>
              </a:spcBef>
            </a:pP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Calibri" pitchFamily="34" charset="0"/>
              </a:rPr>
              <a:t>А зовут меня... </a:t>
            </a:r>
            <a:endParaRPr lang="ru-RU" sz="3600" b="1" i="1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pic>
        <p:nvPicPr>
          <p:cNvPr id="11" name="Picture 3" descr="http://img1.liveinternet.ru/images/foto/b/1/921/1462921/f_6906604.gif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b="10179"/>
          <a:stretch>
            <a:fillRect/>
          </a:stretch>
        </p:blipFill>
        <p:spPr bwMode="auto">
          <a:xfrm>
            <a:off x="5500694" y="4429132"/>
            <a:ext cx="2071702" cy="2193582"/>
          </a:xfrm>
          <a:prstGeom prst="rect">
            <a:avLst/>
          </a:prstGeom>
          <a:noFill/>
        </p:spPr>
      </p:pic>
      <p:pic>
        <p:nvPicPr>
          <p:cNvPr id="12" name="Picture 5" descr="http://raskraska.narod.ru/geometry/square-bw.gif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413"/>
          <a:stretch>
            <a:fillRect/>
          </a:stretch>
        </p:blipFill>
        <p:spPr bwMode="auto">
          <a:xfrm>
            <a:off x="2071670" y="3714752"/>
            <a:ext cx="1143008" cy="1571262"/>
          </a:xfrm>
          <a:prstGeom prst="rect">
            <a:avLst/>
          </a:prstGeom>
          <a:noFill/>
        </p:spPr>
      </p:pic>
      <p:pic>
        <p:nvPicPr>
          <p:cNvPr id="13" name="Picture 7" descr="http://img4.imgbb.ru/f/7/d/f7de126e934118f52683c0f9f31550b4_h.jp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17000" contrast="36000"/>
          </a:blip>
          <a:srcRect t="15000" b="11666"/>
          <a:stretch>
            <a:fillRect/>
          </a:stretch>
        </p:blipFill>
        <p:spPr bwMode="auto">
          <a:xfrm>
            <a:off x="5143504" y="3286124"/>
            <a:ext cx="1285884" cy="13344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3998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lum brigh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16200000">
            <a:off x="1577027" y="-776828"/>
            <a:ext cx="6102323" cy="832128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9926524">
            <a:off x="-599550" y="4806174"/>
            <a:ext cx="2469939" cy="32576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972978">
            <a:off x="-551813" y="-1136658"/>
            <a:ext cx="2374464" cy="31316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3320648">
            <a:off x="7595468" y="4811880"/>
            <a:ext cx="2386730" cy="3147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8785481" flipH="1" flipV="1">
            <a:off x="7122496" y="-981781"/>
            <a:ext cx="2748110" cy="362448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28794" y="1571612"/>
            <a:ext cx="50006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Не похож он на пятак, </a:t>
            </a:r>
            <a:b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</a:b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не похож на рублик.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Круглый </a:t>
            </a:r>
            <a:r>
              <a:rPr lang="ru-RU" sz="3600" b="1" i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он,а</a:t>
            </a: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не </a:t>
            </a:r>
            <a:r>
              <a:rPr lang="ru-RU" sz="3600" b="1" i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дурак</a:t>
            </a: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,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 дыркой, да не бублик</a:t>
            </a:r>
            <a:endParaRPr lang="ru-RU" sz="3600" dirty="0">
              <a:ln>
                <a:solidFill>
                  <a:sysClr val="windowText" lastClr="000000"/>
                </a:solidFill>
              </a:ln>
              <a:latin typeface="Monotype Corsiva" pitchFamily="66" charset="0"/>
            </a:endParaRPr>
          </a:p>
        </p:txBody>
      </p:sp>
      <p:pic>
        <p:nvPicPr>
          <p:cNvPr id="12" name="Picture 2" descr="http://content.foto.mail.ru/mail/bagira2d.ru/_animated/i-4561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71670" y="4071942"/>
            <a:ext cx="246334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28794" y="-357214"/>
            <a:ext cx="2428892" cy="2428892"/>
          </a:xfrm>
          <a:prstGeom prst="rect">
            <a:avLst/>
          </a:prstGeom>
          <a:noFill/>
        </p:spPr>
      </p:pic>
      <p:pic>
        <p:nvPicPr>
          <p:cNvPr id="25604" name="Picture 4" descr="Похожее изображение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15008" y="3571876"/>
            <a:ext cx="1847850" cy="2476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3998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lum brigh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16200000">
            <a:off x="1577027" y="-776828"/>
            <a:ext cx="6102323" cy="832128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9926524">
            <a:off x="-599550" y="4806174"/>
            <a:ext cx="2469939" cy="32576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972978">
            <a:off x="-551813" y="-1136658"/>
            <a:ext cx="2374464" cy="31316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3320648">
            <a:off x="7595468" y="4811880"/>
            <a:ext cx="2386730" cy="3147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8785481" flipH="1" flipV="1">
            <a:off x="7122496" y="-981781"/>
            <a:ext cx="2748110" cy="362448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071670" y="1357298"/>
            <a:ext cx="55721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Мы — веселые отметки.</a:t>
            </a:r>
            <a:endParaRPr lang="ru-RU" sz="3600" b="1" i="1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ea typeface="Calibri" pitchFamily="34" charset="0"/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И встречаемся нередко</a:t>
            </a:r>
            <a:endParaRPr lang="ru-RU" sz="3600" b="1" i="1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Calibri" pitchFamily="34" charset="0"/>
              </a:rPr>
              <a:t>У прилежных в дневнике.</a:t>
            </a:r>
            <a:endParaRPr lang="ru-RU" sz="3600" b="1" i="1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Calibri" pitchFamily="34" charset="0"/>
              </a:rPr>
              <a:t>Кто их чаще получает,</a:t>
            </a:r>
          </a:p>
          <a:p>
            <a:pPr>
              <a:spcBef>
                <a:spcPct val="0"/>
              </a:spcBef>
            </a:pP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Calibri" pitchFamily="34" charset="0"/>
              </a:rPr>
              <a:t>Никогда не заскучает. </a:t>
            </a:r>
            <a:endParaRPr lang="ru-RU" sz="3600" b="1" i="1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pic>
        <p:nvPicPr>
          <p:cNvPr id="12" name="Picture 3" descr="http://lewebpedagogique.com/atlas2010/files/2009/12/calendar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4135619"/>
            <a:ext cx="3714744" cy="2722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C:\Users\пользователь\Desktop\736f44744b42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55050" y="3929066"/>
            <a:ext cx="78812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C:\Users\пользователь\Desktop\736f44744b42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5786" y="4572008"/>
            <a:ext cx="840659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C:\Users\пользователь\Desktop\736f44744b42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15074" y="3786190"/>
            <a:ext cx="1260991" cy="1714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3998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-3186799" y="-642966"/>
            <a:ext cx="6373597" cy="8500764"/>
          </a:xfrm>
          <a:prstGeom prst="rect">
            <a:avLst/>
          </a:prstGeom>
        </p:spPr>
      </p:pic>
      <p:pic>
        <p:nvPicPr>
          <p:cNvPr id="53251" name="Picture 3" descr="C:\Users\Неля\Desktop\раб стол 2019\семинар октябрь 2019\обобщающий классика\рефлексия мо октябрь 19-20\14_901447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857356" y="-103898"/>
            <a:ext cx="7500990" cy="6961898"/>
          </a:xfrm>
          <a:prstGeom prst="rect">
            <a:avLst/>
          </a:prstGeom>
          <a:noFill/>
        </p:spPr>
      </p:pic>
      <p:pic>
        <p:nvPicPr>
          <p:cNvPr id="8" name="Picture 6" descr="Картинки по запросу &quot;осеннее солнце гифки&quot;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0"/>
            <a:ext cx="2533650" cy="2609851"/>
          </a:xfrm>
          <a:prstGeom prst="rect">
            <a:avLst/>
          </a:prstGeom>
          <a:noFill/>
        </p:spPr>
      </p:pic>
      <p:pic>
        <p:nvPicPr>
          <p:cNvPr id="53257" name="Picture 9" descr="Похожее изображение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34225" y="4000500"/>
            <a:ext cx="2009775" cy="2857500"/>
          </a:xfrm>
          <a:prstGeom prst="rect">
            <a:avLst/>
          </a:prstGeom>
          <a:noFill/>
        </p:spPr>
      </p:pic>
      <p:pic>
        <p:nvPicPr>
          <p:cNvPr id="53261" name="Picture 13" descr="Похожее изображение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7" y="2643182"/>
            <a:ext cx="3130159" cy="392907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643174" y="357166"/>
            <a:ext cx="428628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i="1" spc="50" dirty="0" smtClean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Сказочная</a:t>
            </a:r>
            <a:endParaRPr lang="ru-RU" sz="6600" b="1" spc="50" dirty="0">
              <a:ln w="11430">
                <a:solidFill>
                  <a:srgbClr val="C00000"/>
                </a:solidFill>
              </a:ln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lum brigh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16200000">
            <a:off x="1577027" y="-776828"/>
            <a:ext cx="6102323" cy="832128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9926524">
            <a:off x="-599550" y="4806174"/>
            <a:ext cx="2469939" cy="32576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972978">
            <a:off x="-551813" y="-1136658"/>
            <a:ext cx="2374464" cy="31316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3320648">
            <a:off x="7595468" y="4811880"/>
            <a:ext cx="2386730" cy="3147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8785481" flipH="1" flipV="1">
            <a:off x="7122496" y="-981781"/>
            <a:ext cx="2748110" cy="362448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857356" y="1357298"/>
            <a:ext cx="50006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  <a:t>Ждали маму с молоком,</a:t>
            </a:r>
            <a:b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</a:b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  <a:t>А пустили волка в дом…</a:t>
            </a:r>
            <a:b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</a:b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  <a:t>Кем же были эти</a:t>
            </a:r>
            <a:b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</a:b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  <a:t>Маленькие дети?</a:t>
            </a:r>
            <a:endParaRPr lang="ru-RU" sz="36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Monotype Corsiva" pitchFamily="66" charset="0"/>
            </a:endParaRPr>
          </a:p>
        </p:txBody>
      </p:sp>
      <p:pic>
        <p:nvPicPr>
          <p:cNvPr id="12" name="Picture 2" descr="http://koleg.narod.ru/i/7kozl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43372" y="3929066"/>
            <a:ext cx="4972050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3998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lum brigh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16200000">
            <a:off x="1577027" y="-776828"/>
            <a:ext cx="6102323" cy="832128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9926524">
            <a:off x="-599550" y="4806174"/>
            <a:ext cx="2469939" cy="32576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972978">
            <a:off x="-551813" y="-1136658"/>
            <a:ext cx="2374464" cy="31316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3320648">
            <a:off x="7595468" y="4811880"/>
            <a:ext cx="2386730" cy="3147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8785481" flipH="1" flipV="1">
            <a:off x="7122496" y="-981781"/>
            <a:ext cx="2748110" cy="362448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00232" y="1643050"/>
            <a:ext cx="52864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  <a:t>В гости к бабушке пошла,</a:t>
            </a:r>
            <a:b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</a:b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  <a:t>Пироги ей понесла.</a:t>
            </a:r>
            <a:b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</a:b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  <a:t>Серый Волк за ней следил,</a:t>
            </a:r>
            <a:b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</a:b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  <a:t>Обманул и проглотил</a:t>
            </a:r>
            <a:endParaRPr lang="ru-RU" sz="36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Monotype Corsiva" pitchFamily="66" charset="0"/>
            </a:endParaRPr>
          </a:p>
        </p:txBody>
      </p:sp>
      <p:pic>
        <p:nvPicPr>
          <p:cNvPr id="11" name="Picture 2" descr="http://www.edu.cap.ru/home/3722/foto-kartinki/gruppi/f_4a9bda89b3a4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57356" y="3929066"/>
            <a:ext cx="2284474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399852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Картинки по запросу анимационные картинки gif школа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lum brigh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16200000">
            <a:off x="1577027" y="-776828"/>
            <a:ext cx="6102323" cy="832128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9926524">
            <a:off x="-599550" y="4806174"/>
            <a:ext cx="2469939" cy="32576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972978">
            <a:off x="-551813" y="-1136658"/>
            <a:ext cx="2374464" cy="31316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3320648">
            <a:off x="7595468" y="4811880"/>
            <a:ext cx="2386730" cy="3147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8785481" flipH="1" flipV="1">
            <a:off x="7122496" y="-981781"/>
            <a:ext cx="2748110" cy="362448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85852" y="1571612"/>
            <a:ext cx="67866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  <a:t>Над простым моим вопросом</a:t>
            </a:r>
            <a:b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</a:b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  <a:t>Не потратишь много сил.</a:t>
            </a:r>
            <a:b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</a:b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  <a:t>Кто мальчишку с длинным носом</a:t>
            </a:r>
            <a:b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</a:b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  <a:t>Из полена смастерил? </a:t>
            </a:r>
            <a:endParaRPr lang="ru-RU" sz="36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Monotype Corsiva" pitchFamily="66" charset="0"/>
            </a:endParaRPr>
          </a:p>
        </p:txBody>
      </p:sp>
      <p:pic>
        <p:nvPicPr>
          <p:cNvPr id="11" name="Picture 4" descr="http://dorrdesign.umi.ru/images/cms/data/070115175147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00369" y="3857628"/>
            <a:ext cx="3280405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3998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lum brigh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16200000">
            <a:off x="1577027" y="-776828"/>
            <a:ext cx="6102323" cy="832128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9926524">
            <a:off x="-599550" y="4806174"/>
            <a:ext cx="2469939" cy="32576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972978">
            <a:off x="-551813" y="-1136658"/>
            <a:ext cx="2374464" cy="31316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3320648">
            <a:off x="7595468" y="4811880"/>
            <a:ext cx="2386730" cy="3147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8785481" flipH="1" flipV="1">
            <a:off x="7122496" y="-981781"/>
            <a:ext cx="2748110" cy="362448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71670" y="1428736"/>
            <a:ext cx="47863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  <a:t>Лечит маленьких детей,</a:t>
            </a:r>
            <a:b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</a:b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  <a:t>Лечит птичек и зверей,</a:t>
            </a:r>
            <a:b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</a:b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  <a:t>Сквозь очки свои глядит</a:t>
            </a:r>
            <a:b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</a:b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  <a:t>Добрый доктор…</a:t>
            </a:r>
            <a:endParaRPr lang="ru-RU" sz="36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Monotype Corsiva" pitchFamily="66" charset="0"/>
            </a:endParaRPr>
          </a:p>
        </p:txBody>
      </p:sp>
      <p:pic>
        <p:nvPicPr>
          <p:cNvPr id="11" name="Picture 2" descr="http://wiki.syktsu.ru/images/5/5b/871caefe58a2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6" y="3214686"/>
            <a:ext cx="2457467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3998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lum brigh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16200000">
            <a:off x="1577027" y="-776828"/>
            <a:ext cx="6102323" cy="832128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9926524">
            <a:off x="-599550" y="4806174"/>
            <a:ext cx="2469939" cy="32576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972978">
            <a:off x="-551813" y="-1136658"/>
            <a:ext cx="2374464" cy="31316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3320648">
            <a:off x="7595468" y="4811880"/>
            <a:ext cx="2386730" cy="3147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8785481" flipH="1" flipV="1">
            <a:off x="7122496" y="-981781"/>
            <a:ext cx="2748110" cy="362448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643042" y="1571612"/>
            <a:ext cx="52864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  <a:t>Толстяк живет на крыше,</a:t>
            </a:r>
            <a:b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</a:b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  <a:t>Летает он всех выше. </a:t>
            </a:r>
            <a:endParaRPr lang="ru-RU" sz="36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Monotype Corsiva" pitchFamily="66" charset="0"/>
            </a:endParaRPr>
          </a:p>
        </p:txBody>
      </p:sp>
      <p:pic>
        <p:nvPicPr>
          <p:cNvPr id="11" name="Picture 4" descr="http://i035.radikal.ru/1109/6e/339da4a47e5a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0693" y="2428868"/>
            <a:ext cx="2668595" cy="3245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3998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lum brigh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16200000">
            <a:off x="1577027" y="-776828"/>
            <a:ext cx="6102323" cy="832128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9926524">
            <a:off x="-599550" y="4806174"/>
            <a:ext cx="2469939" cy="32576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972978">
            <a:off x="-551813" y="-1136658"/>
            <a:ext cx="2374464" cy="31316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3320648">
            <a:off x="7595468" y="4811880"/>
            <a:ext cx="2386730" cy="3147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8785481" flipH="1" flipV="1">
            <a:off x="7122496" y="-981781"/>
            <a:ext cx="2748110" cy="362448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357290" y="1500174"/>
            <a:ext cx="65008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  <a:t>Уверенный в себе, хоть неумейка,</a:t>
            </a:r>
            <a:b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</a:b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  <a:t>И от природы он большой зазнайка,</a:t>
            </a:r>
            <a:b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</a:b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  <a:t>А ну-ка угадать его сумей-ка,</a:t>
            </a:r>
            <a:b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</a:b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Monotype Corsiva" pitchFamily="66" charset="0"/>
              </a:rPr>
              <a:t>Известен всем под именем …</a:t>
            </a:r>
            <a:endParaRPr lang="ru-RU" sz="36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Monotype Corsiva" pitchFamily="66" charset="0"/>
            </a:endParaRPr>
          </a:p>
        </p:txBody>
      </p:sp>
      <p:pic>
        <p:nvPicPr>
          <p:cNvPr id="12" name="Picture 6" descr="http://img-fotki.yandex.ru/get/5004/81939623.5c/0_8f085_f73038d1_X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86446" y="3214686"/>
            <a:ext cx="2102743" cy="3319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3998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Картинки по запросу королева знаний картинки гиф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63010" cy="69472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Неля\Desktop\добро и зло\IMG_20161009_145702_0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Картинки по запросу &quot;осеннее солнце гифки&quot;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-214338"/>
            <a:ext cx="2533650" cy="2609851"/>
          </a:xfrm>
          <a:prstGeom prst="rect">
            <a:avLst/>
          </a:prstGeom>
          <a:noFill/>
        </p:spPr>
      </p:pic>
      <p:pic>
        <p:nvPicPr>
          <p:cNvPr id="7" name="Picture 2" descr="http://www.confetti.kz/mirp/150/085.4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7863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42" name="Picture 2" descr="Картинки по запросу королева знаний картинки гиф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2429" y="-59064"/>
            <a:ext cx="9236429" cy="6917064"/>
          </a:xfrm>
          <a:prstGeom prst="rect">
            <a:avLst/>
          </a:prstGeom>
          <a:noFill/>
        </p:spPr>
      </p:pic>
      <p:pic>
        <p:nvPicPr>
          <p:cNvPr id="5" name="Picture 6" descr="Похожее изображение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5554494"/>
            <a:ext cx="1643074" cy="13035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Картинки по запросу надпись посвящение в первоклассники гиф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5858" y="0"/>
            <a:ext cx="925985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F:\Фотошоп клипарт\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25228" y1="27255" x2="25228" y2="27255"/>
                        <a14:backgroundMark x1="63699" y1="24649" x2="63699" y2="24649"/>
                        <a14:backgroundMark x1="44635" y1="19038" x2="44635" y2="19038"/>
                        <a14:backgroundMark x1="50799" y1="18236" x2="50799" y2="18236"/>
                        <a14:backgroundMark x1="55251" y1="19639" x2="55251" y2="19639"/>
                        <a14:backgroundMark x1="18493" y1="60321" x2="18493" y2="60321"/>
                        <a14:backgroundMark x1="80822" y1="56713" x2="80822" y2="56713"/>
                        <a14:backgroundMark x1="80594" y1="57114" x2="80594" y2="57114"/>
                        <a14:backgroundMark x1="81963" y1="63126" x2="81963" y2="63126"/>
                        <a14:backgroundMark x1="8676" y1="66733" x2="8676" y2="66733"/>
                        <a14:backgroundMark x1="10046" y1="72545" x2="10046" y2="72545"/>
                        <a14:backgroundMark x1="11872" y1="76553" x2="11872" y2="76553"/>
                        <a14:backgroundMark x1="6735" y1="55912" x2="6735" y2="55912"/>
                        <a14:backgroundMark x1="5251" y1="61523" x2="5251" y2="61523"/>
                        <a14:backgroundMark x1="13128" y1="61924" x2="13128" y2="61924"/>
                        <a14:backgroundMark x1="86187" y1="63928" x2="86187" y2="63928"/>
                        <a14:backgroundMark x1="83562" y1="56313" x2="83562" y2="56313"/>
                        <a14:backgroundMark x1="23516" y1="27655" x2="23516" y2="27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-252537" y="138756"/>
            <a:ext cx="9721081" cy="6352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20750269">
            <a:off x="898676" y="2721529"/>
            <a:ext cx="718490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Посвящение в первоклассники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9926524">
            <a:off x="-577168" y="3822482"/>
            <a:ext cx="2937778" cy="38746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972978">
            <a:off x="-577167" y="-997253"/>
            <a:ext cx="2937778" cy="38746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3320648">
            <a:off x="6927177" y="3652387"/>
            <a:ext cx="3154842" cy="41609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8785481" flipH="1" flipV="1">
            <a:off x="6561440" y="-1209434"/>
            <a:ext cx="3259534" cy="4299003"/>
          </a:xfrm>
          <a:prstGeom prst="rect">
            <a:avLst/>
          </a:prstGeom>
        </p:spPr>
      </p:pic>
      <p:pic>
        <p:nvPicPr>
          <p:cNvPr id="2050" name="Picture 2" descr="Картинки по запросу картинки gif школа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00430" y="4357694"/>
            <a:ext cx="2857491" cy="25003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2471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Картинки по запросу анимационные картинки gif школа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625" y="0"/>
            <a:ext cx="9186625" cy="6858000"/>
          </a:xfrm>
          <a:prstGeom prst="rect">
            <a:avLst/>
          </a:prstGeom>
          <a:noFill/>
        </p:spPr>
      </p:pic>
      <p:pic>
        <p:nvPicPr>
          <p:cNvPr id="17412" name="Picture 4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152524"/>
            <a:ext cx="3643306" cy="5705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Картинки по запросу анимационные картинки gif школа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625" y="0"/>
            <a:ext cx="9186625" cy="6858000"/>
          </a:xfrm>
          <a:prstGeom prst="rect">
            <a:avLst/>
          </a:prstGeom>
          <a:noFill/>
        </p:spPr>
      </p:pic>
      <p:pic>
        <p:nvPicPr>
          <p:cNvPr id="17418" name="Picture 10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1643050"/>
            <a:ext cx="2000232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lum brigh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16200000">
            <a:off x="1577027" y="-776828"/>
            <a:ext cx="6102323" cy="832128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9926524">
            <a:off x="-599550" y="4806174"/>
            <a:ext cx="2469939" cy="32576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972978">
            <a:off x="-551813" y="-1136658"/>
            <a:ext cx="2374464" cy="31316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3320648">
            <a:off x="7595468" y="4811880"/>
            <a:ext cx="2386730" cy="3147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8785481" flipH="1" flipV="1">
            <a:off x="7122496" y="-981781"/>
            <a:ext cx="2748110" cy="362448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71670" y="1357298"/>
            <a:ext cx="542928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0" name="029 Голубой вагон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6143636" y="5214950"/>
            <a:ext cx="1214422" cy="12144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998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08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8000"/>
            <a:ext cx="9168000" cy="6876000"/>
          </a:xfrm>
        </p:spPr>
      </p:pic>
      <p:sp>
        <p:nvSpPr>
          <p:cNvPr id="5" name="Горизонтальный свиток 4"/>
          <p:cNvSpPr/>
          <p:nvPr/>
        </p:nvSpPr>
        <p:spPr>
          <a:xfrm rot="20932042">
            <a:off x="2500829" y="1815310"/>
            <a:ext cx="4935910" cy="1966496"/>
          </a:xfrm>
          <a:prstGeom prst="horizontalScroll">
            <a:avLst>
              <a:gd name="adj" fmla="val 19616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i="1" cap="none" spc="0" dirty="0" smtClean="0">
                <a:ln w="11430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«</a:t>
            </a:r>
            <a:r>
              <a:rPr lang="ru-RU" sz="7200" b="1" cap="none" spc="0" dirty="0" err="1" smtClean="0">
                <a:ln w="11430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Знанйка</a:t>
            </a:r>
            <a:r>
              <a:rPr lang="ru-RU" sz="7200" b="1" cap="none" spc="0" dirty="0" smtClean="0">
                <a:ln w="11430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»</a:t>
            </a:r>
            <a:endParaRPr lang="ru-RU" sz="6600" b="1" cap="none" spc="0" dirty="0">
              <a:ln w="11430">
                <a:solidFill>
                  <a:srgbClr val="C000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3492" name="Picture 4" descr="Картинки по запросу картинки gif школа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4500562" cy="271462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3" y="3643314"/>
            <a:ext cx="4524375" cy="3393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fs00.infourok.ru/images/doc/226/33506/2/img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285728"/>
            <a:ext cx="46434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cs typeface="Aharoni" pitchFamily="2" charset="-79"/>
              </a:rPr>
              <a:t>ЦИФРОГРАД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  <a:cs typeface="Aharoni" pitchFamily="2" charset="-79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6155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4500594"/>
            <a:ext cx="3500430" cy="262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8" name="029 Голубой вагон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0" y="6000776"/>
            <a:ext cx="857224" cy="857224"/>
          </a:xfrm>
          <a:prstGeom prst="rect">
            <a:avLst/>
          </a:prstGeom>
        </p:spPr>
      </p:pic>
      <p:pic>
        <p:nvPicPr>
          <p:cNvPr id="9" name="Picture 6" descr="Картинки по запросу &quot;осеннее солнце гифки&quot;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10350" y="0"/>
            <a:ext cx="2533650" cy="2609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08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182</Words>
  <PresentationFormat>Экран (4:3)</PresentationFormat>
  <Paragraphs>52</Paragraphs>
  <Slides>27</Slides>
  <Notes>14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Неля</dc:creator>
  <cp:lastModifiedBy>Неля</cp:lastModifiedBy>
  <cp:revision>90</cp:revision>
  <dcterms:created xsi:type="dcterms:W3CDTF">2019-10-31T16:24:01Z</dcterms:created>
  <dcterms:modified xsi:type="dcterms:W3CDTF">2021-05-27T14:40:17Z</dcterms:modified>
</cp:coreProperties>
</file>